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3"/>
  </p:normalViewPr>
  <p:slideViewPr>
    <p:cSldViewPr snapToGrid="0" snapToObjects="1">
      <p:cViewPr varScale="1">
        <p:scale>
          <a:sx n="111" d="100"/>
          <a:sy n="111" d="100"/>
        </p:scale>
        <p:origin x="240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D2F5F-D9A1-0247-9186-BE2847C005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D88EBE-439D-1246-8BE5-0567D4F6F4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F6DD49-E903-9D4F-8085-B801A420C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708-70C6-3346-8BEE-69647A448A9F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29DD7-F40F-3A45-9947-D8B1B1573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C95ADE-8593-EF48-921C-58A36D769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99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62A08-62B6-474B-AFCE-C3C47B7E4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71FA7D-E2A8-CC4F-9948-D4839E1D79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B84789-EC8E-6C4A-A39E-9F47CAC2E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708-70C6-3346-8BEE-69647A448A9F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AE0F20-0058-F947-BCA4-AC4FE6C04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2F602-D63F-4842-9C7F-10A596A61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856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998672-71AA-7F47-9D58-68FD77F57C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1A9DFB-FECF-F947-B487-788C5AFDDF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B49A29-8D63-7044-B46D-498992049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708-70C6-3346-8BEE-69647A448A9F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1286A-A53E-1241-AFB4-1C2FC50C7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FCE4F7-6FF8-8942-99BD-B95082FB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783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23AE9-E76A-C245-95DA-FD45B2FAC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9F327C-5B44-3948-8502-B8F123EE5E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90AA5-1677-CF45-B4B9-E758FB994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708-70C6-3346-8BEE-69647A448A9F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AEE253-A4B6-2A4C-8581-114455042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8AE333-9ADA-AA4A-9030-BE3A6D60C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048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0A19E-C462-1944-9D04-F22007269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FA8164-A438-774E-AC04-A1CE467DC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1EBA8F-4E93-8A4D-8AA6-4A2529D91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708-70C6-3346-8BEE-69647A448A9F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C8E64-3CFD-9546-A16B-77F44F5B6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75E8D-7A58-AA43-AE82-0381150B3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165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97E77-D8CF-4643-A432-F289EA206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39C3B-0263-C341-8735-0CEDD62820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7A779F-A524-1A4A-B8D5-D7F29B67E8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ABF71B-2FEA-6448-8E58-630B738BA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708-70C6-3346-8BEE-69647A448A9F}" type="datetimeFigureOut">
              <a:rPr lang="en-US" smtClean="0"/>
              <a:t>1/29/19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439FD-6BB4-B443-A3B5-26F06027C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9B112B-9D4B-2F4D-87D3-6C98E52FF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311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A297E-8973-834A-A5AA-DD0959982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0D446D-297A-5048-92FA-6CDF577087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5B6B97-6966-8541-AD55-9D53BEB5CE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B21EDA-A26B-9C4D-A68D-718F780A19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266BE8-07B3-5743-917F-862434EC43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1305A9-E5F5-F741-84A0-2FB3FA9FD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708-70C6-3346-8BEE-69647A448A9F}" type="datetimeFigureOut">
              <a:rPr lang="en-US" smtClean="0"/>
              <a:t>1/29/19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845C8C-8BD5-7A49-9F39-AC2BE3208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22C653-0042-8C46-B0E2-8F85C7A92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763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BCB96-7C28-674C-810A-C9E1F3B48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F31068-CD4D-FE49-8B4B-347E6DBA8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708-70C6-3346-8BEE-69647A448A9F}" type="datetimeFigureOut">
              <a:rPr lang="en-US" smtClean="0"/>
              <a:t>1/29/19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C308EA-3FD8-8243-A80E-DB26853EC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E9B8C0-C9CD-1047-BB99-6457790E6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821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7B9E6C-7631-F346-88AE-0250EE205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708-70C6-3346-8BEE-69647A448A9F}" type="datetimeFigureOut">
              <a:rPr lang="en-US" smtClean="0"/>
              <a:t>1/29/19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48E44B-FFC2-7840-899C-461101874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2C8EC6-7429-EA43-92B3-15E43B2E6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883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9AE35-2A5C-9343-9122-A522ABEED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424BD-71F6-B04A-9CE7-0FD09477A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94FC24-B4E9-7843-B097-3A6CF89D62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E7E266-CCF2-A04D-A37C-A8DF3C026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708-70C6-3346-8BEE-69647A448A9F}" type="datetimeFigureOut">
              <a:rPr lang="en-US" smtClean="0"/>
              <a:t>1/29/19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5B9E9C-9E05-4341-9EF2-7D7E155DD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74766F-F0A3-7742-8B54-0DC142C2D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194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18BF0-24E4-FD42-90C2-8A2CD6FEE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E05140-F1F2-BD4F-8A46-4B848E23AD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B78F5-43F7-254D-B98C-A4E820E21F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ACA320-2C3E-654B-A205-FC92D49F1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708-70C6-3346-8BEE-69647A448A9F}" type="datetimeFigureOut">
              <a:rPr lang="en-US" smtClean="0"/>
              <a:t>1/29/19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694644-0AC9-C745-896A-3BC639F56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45CA81-A6F1-994D-B3A4-6E388DD29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163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3A06AF-89F4-604D-BDA8-667DDD6DF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E03421-8BAB-4C43-8ACD-56C3DE5D6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F44E3-4956-C84B-AD2F-2E8B4E9EEF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1DA708-70C6-3346-8BEE-69647A448A9F}" type="datetimeFigureOut">
              <a:rPr lang="en-US" smtClean="0"/>
              <a:t>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CF38E-94B4-B847-A4BC-2BBB21286A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14391-86DE-054E-944B-16D138B896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380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D4C2A-9812-C54E-82EE-BF2DEAC8A7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742" y="1837200"/>
            <a:ext cx="3009901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NetSci</a:t>
            </a:r>
            <a:r>
              <a:rPr lang="en-US" dirty="0"/>
              <a:t> HW3.2: </a:t>
            </a:r>
            <a:r>
              <a:rPr lang="en-US" i="1" dirty="0"/>
              <a:t>extract communities from networks with random walk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DA0C0C4-E941-114E-9DEF-A9BA3701BB2D}"/>
              </a:ext>
            </a:extLst>
          </p:cNvPr>
          <p:cNvSpPr txBox="1">
            <a:spLocks/>
          </p:cNvSpPr>
          <p:nvPr/>
        </p:nvSpPr>
        <p:spPr>
          <a:xfrm>
            <a:off x="224742" y="1683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1. Motivation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9E3601-436A-9942-828B-C13DB1B93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8314" y="894242"/>
            <a:ext cx="9043686" cy="5963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843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84D8E-B213-E949-9C7F-7B481DE91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742" y="168356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2. Methodology: JavaScript Algorithm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9C172-1F5E-8944-B795-E6C1E6AC3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Generate Network with 50 – 5.000 nodes and connections</a:t>
            </a:r>
          </a:p>
          <a:p>
            <a:pPr marL="457200" lvl="1" indent="0">
              <a:buNone/>
            </a:pPr>
            <a:r>
              <a:rPr lang="en-US" dirty="0"/>
              <a:t>Coordinates and distance only for generation &amp; visualization</a:t>
            </a:r>
          </a:p>
          <a:p>
            <a:r>
              <a:rPr lang="en-US" dirty="0"/>
              <a:t>Algorithm: Detect communities</a:t>
            </a:r>
          </a:p>
          <a:p>
            <a:pPr marL="914400" lvl="1" indent="-457200">
              <a:buAutoNum type="arabicParenR"/>
            </a:pPr>
            <a:r>
              <a:rPr lang="en-US" dirty="0"/>
              <a:t>Find circles</a:t>
            </a:r>
          </a:p>
          <a:p>
            <a:pPr marL="914400" lvl="1" indent="-457200">
              <a:buAutoNum type="arabicParenR"/>
            </a:pPr>
            <a:r>
              <a:rPr lang="en-US" dirty="0"/>
              <a:t>Measure connection usage in circles</a:t>
            </a:r>
          </a:p>
          <a:p>
            <a:pPr marL="914400" lvl="1" indent="-457200">
              <a:buAutoNum type="arabicParenR"/>
            </a:pPr>
            <a:r>
              <a:rPr lang="en-US" dirty="0"/>
              <a:t>Remove less used connections</a:t>
            </a:r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 Communities</a:t>
            </a:r>
            <a:r>
              <a:rPr lang="en-US" dirty="0"/>
              <a:t> </a:t>
            </a:r>
          </a:p>
          <a:p>
            <a:r>
              <a:rPr lang="en-US" dirty="0"/>
              <a:t>Visualize and validate algorithm workflow via canvas</a:t>
            </a:r>
          </a:p>
          <a:p>
            <a:r>
              <a:rPr lang="en-US" dirty="0"/>
              <a:t>Measure runtime speed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A3DBA6-2438-6D43-81EB-9FDD2885AF4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59746" y="2812647"/>
            <a:ext cx="2592729" cy="2731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395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CDCCE8-56AD-2143-AC13-132D2E603B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323" y="1276290"/>
            <a:ext cx="11908374" cy="5458004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7DA69A3-CBA3-C14D-B3A7-117A863150A5}"/>
              </a:ext>
            </a:extLst>
          </p:cNvPr>
          <p:cNvSpPr txBox="1">
            <a:spLocks/>
          </p:cNvSpPr>
          <p:nvPr/>
        </p:nvSpPr>
        <p:spPr>
          <a:xfrm>
            <a:off x="224742" y="1683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3. Experimental setup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F2D14F5B-E0C2-3248-B741-FC89479C6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5443" y="1276290"/>
            <a:ext cx="5243389" cy="5413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9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D58C9-B488-B640-9B9D-71B6548E8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968" y="1818843"/>
            <a:ext cx="4381982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Community detection is as expected, depends on generated network</a:t>
            </a:r>
            <a:br>
              <a:rPr lang="en-US" dirty="0"/>
            </a:br>
            <a:endParaRPr lang="en-US" dirty="0"/>
          </a:p>
          <a:p>
            <a:r>
              <a:rPr lang="en-US" dirty="0"/>
              <a:t>Runtime Speed: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On average O(</a:t>
            </a:r>
            <a:r>
              <a:rPr lang="en-US" dirty="0" err="1"/>
              <a:t>nodeCount</a:t>
            </a:r>
            <a:r>
              <a:rPr lang="en-US" dirty="0"/>
              <a:t>) and O(</a:t>
            </a:r>
            <a:r>
              <a:rPr lang="en-US" dirty="0" err="1"/>
              <a:t>connectionCount</a:t>
            </a:r>
            <a:r>
              <a:rPr lang="en-US" dirty="0"/>
              <a:t>) </a:t>
            </a:r>
            <a:br>
              <a:rPr lang="en-US" dirty="0"/>
            </a:br>
            <a:r>
              <a:rPr lang="en-US" dirty="0"/>
              <a:t>(?)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Worst case: Infinity (random walk)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23C8AA4-8A80-7A4A-A137-A1543C1BA146}"/>
              </a:ext>
            </a:extLst>
          </p:cNvPr>
          <p:cNvSpPr txBox="1">
            <a:spLocks/>
          </p:cNvSpPr>
          <p:nvPr/>
        </p:nvSpPr>
        <p:spPr>
          <a:xfrm>
            <a:off x="224742" y="1683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4. 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E34D79-9C11-AC49-A3AA-D59EB28DB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3950" y="484409"/>
            <a:ext cx="6905022" cy="6030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903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44EF7-D126-BA42-BB39-A28CAE385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9190"/>
            <a:ext cx="5446853" cy="492633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Too fast to be good, probably measurement error or detection errors on too big networks</a:t>
            </a:r>
          </a:p>
          <a:p>
            <a:r>
              <a:rPr lang="en-US" dirty="0"/>
              <a:t>“Interesting” network generation was more complex than community detection</a:t>
            </a:r>
          </a:p>
          <a:p>
            <a:r>
              <a:rPr lang="en-US" dirty="0"/>
              <a:t>Simulation with “real” networks needed</a:t>
            </a:r>
          </a:p>
          <a:p>
            <a:r>
              <a:rPr lang="en-US" dirty="0"/>
              <a:t>Validation if “correct” communities are found</a:t>
            </a:r>
          </a:p>
          <a:p>
            <a:r>
              <a:rPr lang="en-US" dirty="0"/>
              <a:t>Postprocessing needed</a:t>
            </a:r>
            <a:br>
              <a:rPr lang="en-US" dirty="0"/>
            </a:br>
            <a:endParaRPr lang="en-US" dirty="0"/>
          </a:p>
          <a:p>
            <a:r>
              <a:rPr lang="en-US" dirty="0"/>
              <a:t>Data structures and algorithm not optimized</a:t>
            </a:r>
          </a:p>
          <a:p>
            <a:r>
              <a:rPr lang="en-US" dirty="0"/>
              <a:t>Algorithm is very friendly to multithreading and can be executed distributed</a:t>
            </a:r>
            <a:br>
              <a:rPr lang="en-US" dirty="0"/>
            </a:br>
            <a:endParaRPr lang="en-US" dirty="0"/>
          </a:p>
          <a:p>
            <a:r>
              <a:rPr lang="en-US" dirty="0"/>
              <a:t>Do you want to see the algorithm work? </a:t>
            </a:r>
            <a:r>
              <a:rPr lang="en-US" dirty="0">
                <a:sym typeface="Wingdings" pitchFamily="2" charset="2"/>
              </a:rPr>
              <a:t> Live Demo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5E0993B-658D-5E40-87EB-6DE6556A0856}"/>
              </a:ext>
            </a:extLst>
          </p:cNvPr>
          <p:cNvSpPr txBox="1">
            <a:spLocks/>
          </p:cNvSpPr>
          <p:nvPr/>
        </p:nvSpPr>
        <p:spPr>
          <a:xfrm>
            <a:off x="224742" y="1683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5. Discussion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9425CB-E760-AD45-81E5-2C4F56662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0750" y="957524"/>
            <a:ext cx="5146095" cy="4667772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913CC5F-AB00-DA4F-A965-FC8121EBA91A}"/>
              </a:ext>
            </a:extLst>
          </p:cNvPr>
          <p:cNvSpPr txBox="1">
            <a:spLocks/>
          </p:cNvSpPr>
          <p:nvPr/>
        </p:nvSpPr>
        <p:spPr>
          <a:xfrm>
            <a:off x="6745147" y="4938844"/>
            <a:ext cx="5446853" cy="82534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Often nodes visited that don’t end up in a circle:</a:t>
            </a:r>
          </a:p>
          <a:p>
            <a:pPr marL="0" indent="0">
              <a:buNone/>
            </a:pPr>
            <a:r>
              <a:rPr lang="en-US" sz="2000" dirty="0"/>
              <a:t>Green nodes: nodes in circle</a:t>
            </a:r>
            <a:br>
              <a:rPr lang="en-US" sz="2000" dirty="0"/>
            </a:br>
            <a:r>
              <a:rPr lang="en-US" sz="2000" dirty="0"/>
              <a:t>Gray nodes with red connection: visited before circle</a:t>
            </a:r>
          </a:p>
        </p:txBody>
      </p:sp>
    </p:spTree>
    <p:extLst>
      <p:ext uri="{BB962C8B-B14F-4D97-AF65-F5344CB8AC3E}">
        <p14:creationId xmlns:p14="http://schemas.microsoft.com/office/powerpoint/2010/main" val="7522442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145</Words>
  <Application>Microsoft Macintosh PowerPoint</Application>
  <PresentationFormat>Widescreen</PresentationFormat>
  <Paragraphs>27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2. Methodology: JavaScript Algorithm Implementation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Motivation</dc:title>
  <dc:creator>Microsoft Office User</dc:creator>
  <cp:lastModifiedBy>Microsoft Office User</cp:lastModifiedBy>
  <cp:revision>16</cp:revision>
  <cp:lastPrinted>2019-01-26T23:18:26Z</cp:lastPrinted>
  <dcterms:created xsi:type="dcterms:W3CDTF">2019-01-26T21:44:00Z</dcterms:created>
  <dcterms:modified xsi:type="dcterms:W3CDTF">2019-01-29T13:52:03Z</dcterms:modified>
</cp:coreProperties>
</file>

<file path=docProps/thumbnail.jpeg>
</file>